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ow Bold" charset="1" panose="00000800000000000000"/>
      <p:regular r:id="rId15"/>
    </p:embeddedFont>
    <p:embeddedFont>
      <p:font typeface="Now" charset="1" panose="00000500000000000000"/>
      <p:regular r:id="rId16"/>
    </p:embeddedFont>
    <p:embeddedFont>
      <p:font typeface="Open Sans Bold" charset="1" panose="020B08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50824">
            <a:off x="5580074" y="3948667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3"/>
                </a:lnTo>
                <a:lnTo>
                  <a:pt x="0" y="807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3272" y="1494186"/>
            <a:ext cx="7869140" cy="7298627"/>
          </a:xfrm>
          <a:custGeom>
            <a:avLst/>
            <a:gdLst/>
            <a:ahLst/>
            <a:cxnLst/>
            <a:rect r="r" b="b" t="t" l="l"/>
            <a:pathLst>
              <a:path h="7298627" w="7869140">
                <a:moveTo>
                  <a:pt x="0" y="0"/>
                </a:moveTo>
                <a:lnTo>
                  <a:pt x="7869140" y="0"/>
                </a:lnTo>
                <a:lnTo>
                  <a:pt x="7869140" y="7298628"/>
                </a:lnTo>
                <a:lnTo>
                  <a:pt x="0" y="729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847744"/>
            <a:ext cx="8739938" cy="2336243"/>
            <a:chOff x="0" y="0"/>
            <a:chExt cx="11653251" cy="311499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62458"/>
              <a:ext cx="11653251" cy="185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03"/>
                </a:lnSpc>
              </a:pPr>
              <a:r>
                <a:rPr lang="en-US" b="true" sz="9086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SEMESTRAL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8331521" cy="1086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61"/>
                </a:lnSpc>
              </a:pPr>
              <a:r>
                <a:rPr lang="en-US" sz="5301" spc="1288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PROYECTO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61039" y="8421339"/>
            <a:ext cx="81153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60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2025-JOHNNY CHONG 8-1028-2413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86825"/>
            <a:ext cx="754062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60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GRUPO:1IL-124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211270" y="1564433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3691">
            <a:off x="1755671" y="3017284"/>
            <a:ext cx="5990184" cy="5174021"/>
          </a:xfrm>
          <a:custGeom>
            <a:avLst/>
            <a:gdLst/>
            <a:ahLst/>
            <a:cxnLst/>
            <a:rect r="r" b="b" t="t" l="l"/>
            <a:pathLst>
              <a:path h="5174021" w="5990184">
                <a:moveTo>
                  <a:pt x="0" y="0"/>
                </a:moveTo>
                <a:lnTo>
                  <a:pt x="5990183" y="0"/>
                </a:lnTo>
                <a:lnTo>
                  <a:pt x="5990183" y="5174021"/>
                </a:lnTo>
                <a:lnTo>
                  <a:pt x="0" y="517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38175" y="1095375"/>
            <a:ext cx="13211650" cy="168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6000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¿Qué le motivo a nivel personal a desarrollar el estudio predictivo?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464344"/>
            <a:ext cx="6920046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Entende</a:t>
            </a:r>
            <a:r>
              <a:rPr lang="en-US" b="true" sz="3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 como estos cambios en los productos alimenticios han afectado la economía y a sus consumidores durante los años en Estados Unidos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6702920" y="1564433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4305" y="2338246"/>
            <a:ext cx="6114995" cy="5610508"/>
          </a:xfrm>
          <a:custGeom>
            <a:avLst/>
            <a:gdLst/>
            <a:ahLst/>
            <a:cxnLst/>
            <a:rect r="r" b="b" t="t" l="l"/>
            <a:pathLst>
              <a:path h="5610508" w="6114995">
                <a:moveTo>
                  <a:pt x="0" y="0"/>
                </a:moveTo>
                <a:lnTo>
                  <a:pt x="6114995" y="0"/>
                </a:lnTo>
                <a:lnTo>
                  <a:pt x="6114995" y="5610508"/>
                </a:lnTo>
                <a:lnTo>
                  <a:pt x="0" y="5610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4400"/>
            <a:ext cx="14500405" cy="21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FFF7F1"/>
                </a:solidFill>
                <a:latin typeface="Now Bold"/>
                <a:ea typeface="Now Bold"/>
                <a:cs typeface="Now Bold"/>
                <a:sym typeface="Now Bold"/>
              </a:rPr>
              <a:t>¿Cómo fue su experiencia buscando y seleccionando la data?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8233" y="3790099"/>
            <a:ext cx="8804715" cy="357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7F1"/>
                </a:solidFill>
                <a:latin typeface="Now"/>
                <a:ea typeface="Now"/>
                <a:cs typeface="Now"/>
                <a:sym typeface="Now"/>
              </a:rPr>
              <a:t>﻿En un principio repentino, y después de darnos cuenta se volvio complicado por manejar con 20 años de pronósticos mensuales con distintas categorías de alimentos. Fue un trabajo riguroso lidiar con celdas vacías y datos inconsistentes.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0949" y="1695158"/>
            <a:ext cx="11601516" cy="237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6000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¿Qué lecciones aprendió al hacer el análisis descriptivo?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10799999">
            <a:off x="-731341" y="6702176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20949" y="4981040"/>
            <a:ext cx="4903560" cy="3333498"/>
            <a:chOff x="0" y="0"/>
            <a:chExt cx="6538080" cy="444466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28600"/>
              <a:ext cx="6538080" cy="1455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6000" b="true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Variabilidad</a:t>
              </a:r>
              <a:r>
                <a:rPr lang="en-US" sz="60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12457"/>
              <a:ext cx="6538080" cy="3032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99"/>
                </a:lnSpc>
              </a:pPr>
              <a:r>
                <a:rPr lang="en-US" sz="3999" b="true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Como algunos productos son más volátiles que otros.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187735" y="-547878"/>
            <a:ext cx="4201783" cy="3855136"/>
          </a:xfrm>
          <a:custGeom>
            <a:avLst/>
            <a:gdLst/>
            <a:ahLst/>
            <a:cxnLst/>
            <a:rect r="r" b="b" t="t" l="l"/>
            <a:pathLst>
              <a:path h="3855136" w="4201783">
                <a:moveTo>
                  <a:pt x="0" y="0"/>
                </a:moveTo>
                <a:lnTo>
                  <a:pt x="4201783" y="0"/>
                </a:lnTo>
                <a:lnTo>
                  <a:pt x="4201783" y="3855136"/>
                </a:lnTo>
                <a:lnTo>
                  <a:pt x="0" y="385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21707" y="4981040"/>
            <a:ext cx="6366029" cy="3333498"/>
            <a:chOff x="0" y="0"/>
            <a:chExt cx="8488038" cy="444466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28600"/>
              <a:ext cx="8488038" cy="1455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6000" b="true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Tendencia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12457"/>
              <a:ext cx="8488038" cy="3032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99"/>
                </a:lnSpc>
              </a:pPr>
              <a:r>
                <a:rPr lang="en-US" sz="3999" b="true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﻿Los huevos subieron más de un 40% causado por la gripe aviar.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8705" y="4592909"/>
            <a:ext cx="1157615" cy="1101181"/>
          </a:xfrm>
          <a:custGeom>
            <a:avLst/>
            <a:gdLst/>
            <a:ahLst/>
            <a:cxnLst/>
            <a:rect r="r" b="b" t="t" l="l"/>
            <a:pathLst>
              <a:path h="1101181" w="1157615">
                <a:moveTo>
                  <a:pt x="0" y="0"/>
                </a:moveTo>
                <a:lnTo>
                  <a:pt x="1157615" y="0"/>
                </a:lnTo>
                <a:lnTo>
                  <a:pt x="1157615" y="1101182"/>
                </a:lnTo>
                <a:lnTo>
                  <a:pt x="0" y="1101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5605" y="7006560"/>
            <a:ext cx="803815" cy="972847"/>
          </a:xfrm>
          <a:custGeom>
            <a:avLst/>
            <a:gdLst/>
            <a:ahLst/>
            <a:cxnLst/>
            <a:rect r="r" b="b" t="t" l="l"/>
            <a:pathLst>
              <a:path h="972847" w="803815">
                <a:moveTo>
                  <a:pt x="0" y="0"/>
                </a:moveTo>
                <a:lnTo>
                  <a:pt x="803815" y="0"/>
                </a:lnTo>
                <a:lnTo>
                  <a:pt x="803815" y="972847"/>
                </a:lnTo>
                <a:lnTo>
                  <a:pt x="0" y="97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77922" y="4231552"/>
            <a:ext cx="11720155" cy="1698513"/>
            <a:chOff x="0" y="0"/>
            <a:chExt cx="15626873" cy="22646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44841" y="-104775"/>
              <a:ext cx="15582032" cy="910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9"/>
                </a:lnSpc>
              </a:pPr>
              <a:r>
                <a:rPr lang="en-US" sz="3999" b="true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Limpieza y Organización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76937"/>
              <a:ext cx="14296620" cy="128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Esencial filtrar/limpiar datos o valores vacíos, inconsistentes o irrelevantes y organizar datos para un análisis flexible.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01304" y="1057275"/>
            <a:ext cx="15685393" cy="275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3"/>
              </a:lnSpc>
            </a:pPr>
            <a:r>
              <a:rPr lang="en-US" sz="6211" spc="43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¿Qué pasos realizó para hacer el análisis de los datos tanto descriptivo como predictivo?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477922" y="6643727"/>
            <a:ext cx="11720155" cy="1698513"/>
            <a:chOff x="0" y="0"/>
            <a:chExt cx="15626873" cy="22646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44841" y="-104775"/>
              <a:ext cx="15582032" cy="910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9"/>
                </a:lnSpc>
              </a:pPr>
              <a:r>
                <a:rPr lang="en-US" sz="3999" b="true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Análisis</a:t>
              </a:r>
              <a:r>
                <a:rPr lang="en-US" sz="39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76937"/>
              <a:ext cx="14296620" cy="128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Analizar estadísticas básicas como promedios y visualizar tendencias  mediante histogramas, patrones o gráficas.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042422" y="-4039861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94119" y="1389165"/>
            <a:ext cx="3699762" cy="3894487"/>
          </a:xfrm>
          <a:custGeom>
            <a:avLst/>
            <a:gdLst/>
            <a:ahLst/>
            <a:cxnLst/>
            <a:rect r="r" b="b" t="t" l="l"/>
            <a:pathLst>
              <a:path h="3894487" w="3699762">
                <a:moveTo>
                  <a:pt x="0" y="0"/>
                </a:moveTo>
                <a:lnTo>
                  <a:pt x="3699762" y="0"/>
                </a:lnTo>
                <a:lnTo>
                  <a:pt x="3699762" y="3894487"/>
                </a:lnTo>
                <a:lnTo>
                  <a:pt x="0" y="3894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27501" y="5893423"/>
            <a:ext cx="13032997" cy="2580527"/>
            <a:chOff x="0" y="0"/>
            <a:chExt cx="17377330" cy="344070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7377330" cy="2454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b="true" sz="6000" spc="42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¿Qué descubrió de la investigación?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716167"/>
              <a:ext cx="17377330" cy="724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0"/>
                </a:lnSpc>
              </a:pPr>
              <a:r>
                <a:rPr lang="en-US" b="true" sz="3000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Inflación, cambios abruptos y frutas frescas en su temporada.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50824">
            <a:off x="5580074" y="3948667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3"/>
                </a:lnTo>
                <a:lnTo>
                  <a:pt x="0" y="807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25580" y="3710665"/>
            <a:ext cx="5330941" cy="5037739"/>
          </a:xfrm>
          <a:custGeom>
            <a:avLst/>
            <a:gdLst/>
            <a:ahLst/>
            <a:cxnLst/>
            <a:rect r="r" b="b" t="t" l="l"/>
            <a:pathLst>
              <a:path h="5037739" w="5330941">
                <a:moveTo>
                  <a:pt x="0" y="0"/>
                </a:moveTo>
                <a:lnTo>
                  <a:pt x="5330941" y="0"/>
                </a:lnTo>
                <a:lnTo>
                  <a:pt x="5330941" y="5037740"/>
                </a:lnTo>
                <a:lnTo>
                  <a:pt x="0" y="5037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51400" y="3096629"/>
            <a:ext cx="7590121" cy="1621941"/>
            <a:chOff x="0" y="0"/>
            <a:chExt cx="10120162" cy="216258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38125"/>
              <a:ext cx="10120162" cy="85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089"/>
                </a:lnSpc>
              </a:pPr>
              <a:r>
                <a:rPr lang="en-US" b="true" sz="3000" spc="258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INTRODUCIR DATOS EXTERNOS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097920" y="606838"/>
              <a:ext cx="9022241" cy="1555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149"/>
                </a:lnSpc>
              </a:pPr>
              <a:r>
                <a:rPr lang="en-US" sz="24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Valores como clima, costos de transporte o políticas agrícolas para ser más preciso pero esto dificultaria más su complejidad.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085850"/>
            <a:ext cx="16230600" cy="169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spc="120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 fuese a hacer este estudio de nuevo ¿qué haría mejor?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23628" y="5418564"/>
            <a:ext cx="7590121" cy="1231416"/>
            <a:chOff x="0" y="0"/>
            <a:chExt cx="10120162" cy="164188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38125"/>
              <a:ext cx="10120162" cy="85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089"/>
                </a:lnSpc>
              </a:pPr>
              <a:r>
                <a:rPr lang="en-US" b="true" sz="3000" spc="258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COMUNICACIÓN VISUAL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97920" y="606838"/>
              <a:ext cx="9022241" cy="103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149"/>
                </a:lnSpc>
              </a:pPr>
              <a:r>
                <a:rPr lang="en-US" sz="24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Mejorar gráficos para resaltar tendencias y anomalías.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41702"/>
            <a:ext cx="16230600" cy="138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b="true" sz="6000" spc="51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¿Qué descubrió de si mismo?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10799999">
            <a:off x="-731341" y="5959939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00254" y="5440332"/>
            <a:ext cx="3667231" cy="3401357"/>
          </a:xfrm>
          <a:custGeom>
            <a:avLst/>
            <a:gdLst/>
            <a:ahLst/>
            <a:cxnLst/>
            <a:rect r="r" b="b" t="t" l="l"/>
            <a:pathLst>
              <a:path h="3401357" w="3667231">
                <a:moveTo>
                  <a:pt x="0" y="0"/>
                </a:moveTo>
                <a:lnTo>
                  <a:pt x="3667232" y="0"/>
                </a:lnTo>
                <a:lnTo>
                  <a:pt x="3667232" y="3401357"/>
                </a:lnTo>
                <a:lnTo>
                  <a:pt x="0" y="3401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53926">
            <a:off x="1202544" y="8209747"/>
            <a:ext cx="3313228" cy="2766546"/>
          </a:xfrm>
          <a:custGeom>
            <a:avLst/>
            <a:gdLst/>
            <a:ahLst/>
            <a:cxnLst/>
            <a:rect r="r" b="b" t="t" l="l"/>
            <a:pathLst>
              <a:path h="2766546" w="3313228">
                <a:moveTo>
                  <a:pt x="0" y="0"/>
                </a:moveTo>
                <a:lnTo>
                  <a:pt x="3313228" y="0"/>
                </a:lnTo>
                <a:lnTo>
                  <a:pt x="3313228" y="2766546"/>
                </a:lnTo>
                <a:lnTo>
                  <a:pt x="0" y="2766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02644" y="7141011"/>
            <a:ext cx="4201783" cy="3855136"/>
          </a:xfrm>
          <a:custGeom>
            <a:avLst/>
            <a:gdLst/>
            <a:ahLst/>
            <a:cxnLst/>
            <a:rect r="r" b="b" t="t" l="l"/>
            <a:pathLst>
              <a:path h="3855136" w="4201783">
                <a:moveTo>
                  <a:pt x="0" y="0"/>
                </a:moveTo>
                <a:lnTo>
                  <a:pt x="4201783" y="0"/>
                </a:lnTo>
                <a:lnTo>
                  <a:pt x="4201783" y="3855136"/>
                </a:lnTo>
                <a:lnTo>
                  <a:pt x="0" y="3855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72925" y="4174884"/>
            <a:ext cx="873993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903"/>
              </a:lnSpc>
            </a:pPr>
            <a:r>
              <a:rPr lang="en-US" b="true" sz="908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-6332657" y="1564433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35639" y="2271669"/>
            <a:ext cx="5936603" cy="5506199"/>
          </a:xfrm>
          <a:custGeom>
            <a:avLst/>
            <a:gdLst/>
            <a:ahLst/>
            <a:cxnLst/>
            <a:rect r="r" b="b" t="t" l="l"/>
            <a:pathLst>
              <a:path h="5506199" w="5936603">
                <a:moveTo>
                  <a:pt x="0" y="0"/>
                </a:moveTo>
                <a:lnTo>
                  <a:pt x="5936603" y="0"/>
                </a:lnTo>
                <a:lnTo>
                  <a:pt x="5936603" y="5506199"/>
                </a:lnTo>
                <a:lnTo>
                  <a:pt x="0" y="5506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DAGustf_JJc</dc:identifier>
  <dcterms:modified xsi:type="dcterms:W3CDTF">2011-08-01T06:04:30Z</dcterms:modified>
  <cp:revision>1</cp:revision>
  <dc:title>Copia de Semestral de Probabilidad</dc:title>
</cp:coreProperties>
</file>